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A47737F-3B49-4677-B488-E03B9BEED658}" type="datetimeFigureOut">
              <a:rPr lang="zh-CN" altLang="en-US" smtClean="0"/>
              <a:t>2013-08-03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A04310E-B0D4-4F1C-B69B-AFC370FEC5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讲课就是一种表演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阳光志愿者 语文组 明瑶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46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分享会内容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自我介绍</a:t>
            </a:r>
            <a:endParaRPr lang="en-US" altLang="zh-CN" dirty="0" smtClean="0"/>
          </a:p>
          <a:p>
            <a:r>
              <a:rPr lang="zh-CN" altLang="en-US" dirty="0" smtClean="0"/>
              <a:t>为什么说讲课是一种表演</a:t>
            </a:r>
            <a:endParaRPr lang="en-US" altLang="zh-CN" dirty="0" smtClean="0"/>
          </a:p>
          <a:p>
            <a:r>
              <a:rPr lang="zh-CN" altLang="en-US" dirty="0" smtClean="0"/>
              <a:t>怎样才能更好地进行表演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65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自我介绍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爱加倍戏剧表演课 主讲</a:t>
            </a:r>
            <a:endParaRPr lang="en-US" altLang="zh-CN" dirty="0" smtClean="0"/>
          </a:p>
          <a:p>
            <a:r>
              <a:rPr lang="zh-CN" altLang="en-US" dirty="0" smtClean="0"/>
              <a:t>时间：</a:t>
            </a:r>
            <a:r>
              <a:rPr lang="en-US" altLang="zh-CN" dirty="0" smtClean="0"/>
              <a:t>2012</a:t>
            </a:r>
            <a:r>
              <a:rPr lang="zh-CN" altLang="en-US" dirty="0" smtClean="0"/>
              <a:t>年秋季至今</a:t>
            </a:r>
            <a:endParaRPr lang="en-US" altLang="zh-CN" dirty="0" smtClean="0"/>
          </a:p>
          <a:p>
            <a:r>
              <a:rPr lang="zh-CN" altLang="en-US" dirty="0" smtClean="0"/>
              <a:t>担任主讲次数：</a:t>
            </a:r>
            <a:r>
              <a:rPr lang="en-US" altLang="zh-CN" dirty="0" smtClean="0"/>
              <a:t>15</a:t>
            </a:r>
            <a:r>
              <a:rPr lang="zh-CN" altLang="en-US" dirty="0"/>
              <a:t>次</a:t>
            </a:r>
            <a:endParaRPr lang="en-US" altLang="zh-CN" dirty="0" smtClean="0"/>
          </a:p>
          <a:p>
            <a:r>
              <a:rPr lang="zh-CN" altLang="en-US" dirty="0" smtClean="0"/>
              <a:t>讲课是一种表演</a:t>
            </a:r>
            <a:endParaRPr lang="en-US" altLang="zh-CN" dirty="0" smtClean="0"/>
          </a:p>
          <a:p>
            <a:r>
              <a:rPr lang="zh-CN" altLang="en-US" dirty="0" smtClean="0"/>
              <a:t>把最好的自己展示给孩子们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sz="3200" b="1" dirty="0" smtClean="0"/>
              <a:t>热身游戏：讲述一位让你印象深刻的计算机组主讲（典型事例、语言、动作</a:t>
            </a:r>
            <a:r>
              <a:rPr lang="en-US" altLang="zh-CN" sz="3200" b="1" dirty="0" smtClean="0"/>
              <a:t>……</a:t>
            </a:r>
            <a:r>
              <a:rPr lang="zh-CN" altLang="en-US" sz="3200" b="1" dirty="0" smtClean="0"/>
              <a:t>）</a:t>
            </a:r>
            <a:endParaRPr lang="en-US" altLang="zh-CN" sz="3200" b="1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094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为什么说讲课是一种表演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表演：用外在的形式：如语言、动作、歌声舞蹈等形式展示内心的理解和感受</a:t>
            </a:r>
            <a:endParaRPr lang="en-US" altLang="zh-CN" dirty="0" smtClean="0"/>
          </a:p>
          <a:p>
            <a:r>
              <a:rPr lang="zh-CN" altLang="en-US" b="1" dirty="0" smtClean="0"/>
              <a:t>一个演员准备一场表演的步骤：</a:t>
            </a:r>
            <a:endParaRPr lang="en-US" altLang="zh-CN" b="1" dirty="0" smtClean="0"/>
          </a:p>
          <a:p>
            <a:r>
              <a:rPr lang="zh-CN" altLang="en-US" dirty="0" smtClean="0"/>
              <a:t>熟读并理解剧本</a:t>
            </a:r>
            <a:endParaRPr lang="en-US" altLang="zh-CN" dirty="0" smtClean="0"/>
          </a:p>
          <a:p>
            <a:r>
              <a:rPr lang="zh-CN" altLang="en-US" dirty="0" smtClean="0"/>
              <a:t>用心搜索自己经验中与情节、情绪、哲理一致的地方，加以创作（积累生活）</a:t>
            </a:r>
            <a:endParaRPr lang="en-US" altLang="zh-CN" dirty="0" smtClean="0"/>
          </a:p>
          <a:p>
            <a:r>
              <a:rPr lang="zh-CN" altLang="en-US" dirty="0" smtClean="0"/>
              <a:t>背诵台词并演绎</a:t>
            </a:r>
            <a:endParaRPr lang="en-US" altLang="zh-CN" dirty="0" smtClean="0"/>
          </a:p>
          <a:p>
            <a:r>
              <a:rPr lang="zh-CN" altLang="en-US" dirty="0" smtClean="0"/>
              <a:t>与其他演员磨合、排练</a:t>
            </a:r>
            <a:endParaRPr lang="en-US" altLang="zh-CN" dirty="0" smtClean="0"/>
          </a:p>
          <a:p>
            <a:r>
              <a:rPr lang="zh-CN" altLang="en-US" dirty="0"/>
              <a:t>演出</a:t>
            </a:r>
            <a:endParaRPr lang="en-US" altLang="zh-CN" dirty="0"/>
          </a:p>
          <a:p>
            <a:pPr marL="64008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924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为什么说讲课是一种表演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一</a:t>
            </a:r>
            <a:r>
              <a:rPr lang="zh-CN" altLang="en-US" b="1" dirty="0" smtClean="0"/>
              <a:t>个</a:t>
            </a:r>
            <a:r>
              <a:rPr lang="zh-CN" altLang="en-US" b="1" dirty="0"/>
              <a:t>主讲</a:t>
            </a:r>
            <a:r>
              <a:rPr lang="zh-CN" altLang="en-US" b="1" dirty="0" smtClean="0"/>
              <a:t>准备一堂课程的</a:t>
            </a:r>
            <a:r>
              <a:rPr lang="zh-CN" altLang="en-US" b="1" dirty="0"/>
              <a:t>步骤</a:t>
            </a:r>
            <a:r>
              <a:rPr lang="zh-CN" altLang="en-US" b="1" dirty="0" smtClean="0"/>
              <a:t>：</a:t>
            </a:r>
            <a:endParaRPr lang="en-US" altLang="zh-CN" b="1" dirty="0" smtClean="0"/>
          </a:p>
          <a:p>
            <a:r>
              <a:rPr lang="zh-CN" altLang="en-US" b="1" dirty="0" smtClean="0"/>
              <a:t>（创作教案、设计教案）</a:t>
            </a:r>
            <a:endParaRPr lang="en-US" altLang="zh-CN" b="1" dirty="0"/>
          </a:p>
          <a:p>
            <a:r>
              <a:rPr lang="zh-CN" altLang="en-US" dirty="0"/>
              <a:t>熟读并</a:t>
            </a:r>
            <a:r>
              <a:rPr lang="zh-CN" altLang="en-US" dirty="0" smtClean="0"/>
              <a:t>理解</a:t>
            </a:r>
            <a:r>
              <a:rPr lang="zh-CN" alt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教案</a:t>
            </a:r>
            <a:endParaRPr lang="en-US" altLang="zh-CN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/>
              <a:t>用心搜索自己经验中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与教案关联的知识</a:t>
            </a:r>
            <a:r>
              <a:rPr lang="zh-CN" altLang="en-US" dirty="0" smtClean="0"/>
              <a:t>，</a:t>
            </a:r>
            <a:r>
              <a:rPr lang="zh-CN" altLang="en-US" dirty="0"/>
              <a:t>加以</a:t>
            </a:r>
            <a:r>
              <a:rPr lang="zh-CN" altLang="en-US" dirty="0" smtClean="0"/>
              <a:t>创作</a:t>
            </a:r>
            <a:endParaRPr lang="en-US" altLang="zh-CN" dirty="0"/>
          </a:p>
          <a:p>
            <a:r>
              <a:rPr lang="zh-CN" altLang="en-US" dirty="0" smtClean="0"/>
              <a:t>熟记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教案</a:t>
            </a:r>
            <a:r>
              <a:rPr lang="zh-CN" altLang="en-US" dirty="0" smtClean="0"/>
              <a:t>并</a:t>
            </a:r>
            <a:r>
              <a:rPr lang="zh-CN" altLang="en-US" dirty="0"/>
              <a:t>演绎</a:t>
            </a:r>
            <a:endParaRPr lang="en-US" altLang="zh-CN" dirty="0"/>
          </a:p>
          <a:p>
            <a:r>
              <a:rPr lang="zh-CN" altLang="en-US" dirty="0" smtClean="0"/>
              <a:t>与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助教</a:t>
            </a:r>
            <a:r>
              <a:rPr lang="zh-CN" alt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合作</a:t>
            </a:r>
            <a:endParaRPr lang="en-US" altLang="zh-CN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zh-CN" alt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上课</a:t>
            </a:r>
            <a:endParaRPr lang="en-US" altLang="zh-CN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925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怎样才能更好地表演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课程内容</a:t>
            </a:r>
            <a:endParaRPr lang="en-US" altLang="zh-CN" dirty="0" smtClean="0"/>
          </a:p>
          <a:p>
            <a:pPr marL="64008" indent="0">
              <a:buNone/>
            </a:pPr>
            <a:r>
              <a:rPr lang="en-US" altLang="zh-CN" dirty="0" smtClean="0"/>
              <a:t>        </a:t>
            </a:r>
            <a:r>
              <a:rPr lang="zh-CN" altLang="en-US" dirty="0" smtClean="0"/>
              <a:t>教案逻辑：流畅、启发式</a:t>
            </a:r>
            <a:endParaRPr lang="en-US" altLang="zh-CN" dirty="0" smtClean="0"/>
          </a:p>
          <a:p>
            <a:pPr marL="64008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en-US" dirty="0" smtClean="0"/>
              <a:t>语言设计：趣味、亲民式</a:t>
            </a:r>
            <a:endParaRPr lang="en-US" altLang="zh-CN" dirty="0" smtClean="0"/>
          </a:p>
          <a:p>
            <a:r>
              <a:rPr lang="zh-CN" altLang="en-US" dirty="0" smtClean="0"/>
              <a:t>主讲风采</a:t>
            </a:r>
            <a:endParaRPr lang="en-US" altLang="zh-CN" dirty="0" smtClean="0"/>
          </a:p>
          <a:p>
            <a:pPr marL="64008" indent="0">
              <a:buNone/>
            </a:pPr>
            <a:r>
              <a:rPr lang="en-US" altLang="zh-CN" dirty="0" smtClean="0"/>
              <a:t>        </a:t>
            </a:r>
            <a:r>
              <a:rPr lang="zh-CN" altLang="en-US" dirty="0" smtClean="0"/>
              <a:t>仪态仪表：端正、集中</a:t>
            </a:r>
            <a:r>
              <a:rPr lang="zh-CN" altLang="en-US" dirty="0"/>
              <a:t>力</a:t>
            </a:r>
            <a:endParaRPr lang="en-US" altLang="zh-CN" dirty="0" smtClean="0"/>
          </a:p>
          <a:p>
            <a:pPr marL="64008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en-US" dirty="0" smtClean="0"/>
              <a:t>即兴发挥：灵活、添魅力</a:t>
            </a:r>
            <a:endParaRPr lang="en-US" altLang="zh-CN" dirty="0" smtClean="0"/>
          </a:p>
          <a:p>
            <a:pPr marL="64008" indent="0">
              <a:buNone/>
            </a:pP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161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怎样才能更好地表演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观察生活、收藏生活</a:t>
            </a:r>
            <a:endParaRPr lang="en-US" altLang="zh-CN" dirty="0" smtClean="0"/>
          </a:p>
          <a:p>
            <a:r>
              <a:rPr lang="zh-CN" altLang="en-US" dirty="0" smtClean="0"/>
              <a:t>积累语言、丰富自我</a:t>
            </a:r>
            <a:endParaRPr lang="en-US" altLang="zh-CN" dirty="0" smtClean="0"/>
          </a:p>
          <a:p>
            <a:r>
              <a:rPr lang="zh-CN" altLang="en-US" dirty="0" smtClean="0"/>
              <a:t>树立形象、灵活表达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“心中有丘壑”，才能画出一幅美丽的画作。</a:t>
            </a:r>
            <a:endParaRPr lang="en-US" altLang="zh-CN" dirty="0" smtClean="0"/>
          </a:p>
          <a:p>
            <a:r>
              <a:rPr lang="zh-CN" altLang="en-US" dirty="0" smtClean="0"/>
              <a:t>“脑中含知识”“内心懂生活”，</a:t>
            </a:r>
            <a:endParaRPr lang="en-US" altLang="zh-CN" dirty="0" smtClean="0"/>
          </a:p>
          <a:p>
            <a:pPr marL="64008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</a:t>
            </a:r>
            <a:r>
              <a:rPr lang="zh-CN" altLang="en-US" dirty="0" smtClean="0"/>
              <a:t>才能为孩子们创作出美好的课程。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818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6000" dirty="0" smtClean="0"/>
              <a:t>谢谢大家！</a:t>
            </a:r>
            <a:r>
              <a:rPr lang="en-US" altLang="zh-CN" sz="6000" dirty="0" smtClean="0"/>
              <a:t/>
            </a:r>
            <a:br>
              <a:rPr lang="en-US" altLang="zh-CN" sz="6000" dirty="0" smtClean="0"/>
            </a:br>
            <a:r>
              <a:rPr lang="zh-CN" altLang="en-US" sz="6000" dirty="0" smtClean="0"/>
              <a:t>谢谢</a:t>
            </a:r>
            <a:r>
              <a:rPr lang="en-US" altLang="zh-CN" sz="6000" dirty="0" smtClean="0"/>
              <a:t>LEAD</a:t>
            </a:r>
            <a:r>
              <a:rPr lang="zh-CN" altLang="en-US" sz="6000" dirty="0" smtClean="0"/>
              <a:t>！</a:t>
            </a:r>
            <a:endParaRPr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13106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活力">
  <a:themeElements>
    <a:clrScheme name="活力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活力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活力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53</TotalTime>
  <Words>299</Words>
  <Application>Microsoft Office PowerPoint</Application>
  <PresentationFormat>全屏显示(4:3)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活力</vt:lpstr>
      <vt:lpstr>讲课就是一种表演</vt:lpstr>
      <vt:lpstr>分享会内容</vt:lpstr>
      <vt:lpstr>自我介绍</vt:lpstr>
      <vt:lpstr>为什么说讲课是一种表演</vt:lpstr>
      <vt:lpstr>为什么说讲课是一种表演</vt:lpstr>
      <vt:lpstr>怎样才能更好地表演</vt:lpstr>
      <vt:lpstr>怎样才能更好地表演</vt:lpstr>
      <vt:lpstr>谢谢大家！ 谢谢LEAD！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讲课就是一种表演</dc:title>
  <dc:creator>my</dc:creator>
  <cp:lastModifiedBy>my</cp:lastModifiedBy>
  <cp:revision>4</cp:revision>
  <dcterms:created xsi:type="dcterms:W3CDTF">2013-08-02T22:10:17Z</dcterms:created>
  <dcterms:modified xsi:type="dcterms:W3CDTF">2013-08-02T23:03:32Z</dcterms:modified>
</cp:coreProperties>
</file>